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9" r:id="rId6"/>
    <p:sldId id="260" r:id="rId7"/>
    <p:sldId id="264" r:id="rId8"/>
    <p:sldId id="267" r:id="rId9"/>
    <p:sldId id="270" r:id="rId10"/>
    <p:sldId id="262" r:id="rId11"/>
    <p:sldId id="263" r:id="rId12"/>
    <p:sldId id="261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04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332656"/>
            <a:ext cx="91440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Зачем детям музыка?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0768"/>
            <a:ext cx="5589812" cy="55172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499992" y="1988840"/>
            <a:ext cx="4536504" cy="936104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КОНСУЛЬТАЦИЯ</a:t>
            </a:r>
          </a:p>
          <a:p>
            <a:r>
              <a:rPr lang="ru-RU" dirty="0" smtClean="0"/>
              <a:t>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50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6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7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5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6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8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1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F0E159-6A00-4683-824A-C48CB0FF712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C971C-E1F7-45C6-ACA7-8E0188820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1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003"/>
            <a:ext cx="9144000" cy="6858000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0" y="0"/>
            <a:ext cx="9144000" cy="6858000"/>
          </a:xfrm>
          <a:prstGeom prst="flowChartPunchedTape">
            <a:avLst/>
          </a:prstGeom>
          <a:gradFill>
            <a:gsLst>
              <a:gs pos="26333">
                <a:srgbClr val="F79747"/>
              </a:gs>
              <a:gs pos="75000">
                <a:srgbClr val="ECC09E"/>
              </a:gs>
              <a:gs pos="50000">
                <a:srgbClr val="F7974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 rotWithShape="1">
          <a:blip r:embed="rId1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001"/>
          <a:stretch/>
        </p:blipFill>
        <p:spPr>
          <a:xfrm rot="507985">
            <a:off x="-175493" y="-199016"/>
            <a:ext cx="9532720" cy="6662033"/>
          </a:xfrm>
          <a:prstGeom prst="actionButtonForwardNex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0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500" kern="1200">
          <a:solidFill>
            <a:srgbClr val="50260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oper" panose="020B72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1785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Музыкально-дидактические игры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своими руками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571744"/>
            <a:ext cx="4536504" cy="13613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dirty="0" smtClean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404040"/>
                </a:solidFill>
              </a:rPr>
              <a:t>Семинар - практикум для родителей</a:t>
            </a:r>
            <a:endParaRPr lang="ru-RU" dirty="0" smtClean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40404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2400" dirty="0" err="1" smtClean="0">
                <a:solidFill>
                  <a:srgbClr val="C00000"/>
                </a:solidFill>
              </a:rPr>
              <a:t>Верченко</a:t>
            </a:r>
            <a:r>
              <a:rPr lang="ru-RU" sz="2400" dirty="0" smtClean="0">
                <a:solidFill>
                  <a:srgbClr val="C00000"/>
                </a:solidFill>
              </a:rPr>
              <a:t> М.П.–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музыкальный руководитель </a:t>
            </a:r>
          </a:p>
          <a:p>
            <a:pPr algn="r"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МКДОУ детский </a:t>
            </a:r>
            <a:r>
              <a:rPr lang="ru-RU" sz="2400" dirty="0" smtClean="0">
                <a:solidFill>
                  <a:srgbClr val="C00000"/>
                </a:solidFill>
              </a:rPr>
              <a:t>сад </a:t>
            </a:r>
            <a:r>
              <a:rPr lang="ru-RU" sz="2400" dirty="0" smtClean="0">
                <a:solidFill>
                  <a:srgbClr val="C00000"/>
                </a:solidFill>
              </a:rPr>
              <a:t>№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Шумовой оркестр</a:t>
            </a:r>
            <a:endParaRPr lang="ru-RU" sz="3200" dirty="0"/>
          </a:p>
        </p:txBody>
      </p:sp>
      <p:pic>
        <p:nvPicPr>
          <p:cNvPr id="1027" name="Picture 3" descr="F:\для родителей\detsad-67495-14163186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071998" cy="3571900"/>
          </a:xfrm>
          <a:prstGeom prst="rect">
            <a:avLst/>
          </a:prstGeom>
          <a:noFill/>
        </p:spPr>
      </p:pic>
      <p:pic>
        <p:nvPicPr>
          <p:cNvPr id="1028" name="Picture 4" descr="F:\для родителей\detsad-67495-1416318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1"/>
            <a:ext cx="4071966" cy="35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 своими руками: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4038600" cy="348298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парный звук»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«Музыкальные грибочки»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Ягодки-шумелки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«Тихо-громко»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«Звонко-глухо»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«Угадай на чём играю»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«Научи матрёшек танцевать»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146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Documents and Settings\User\Рабочий стол\фото для презентации\P1020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357694"/>
            <a:ext cx="4013843" cy="231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143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Куклы-помощники –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Шумелкиных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речевые игры (стихи, потешки)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шумелки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(Е. Железновой)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www.maam.ru/upload/blogs/detsad-19234-14007572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3290"/>
            <a:ext cx="3643338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ea typeface="Shruti" pitchFamily="2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ea typeface="Shruti" pitchFamily="2"/>
                <a:cs typeface="Times New Roman" pitchFamily="18" charset="0"/>
              </a:rPr>
              <a:t>Самодельные музыкальные игрушки инструменты будят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ea typeface="Shruti" pitchFamily="2"/>
                <a:cs typeface="Times New Roman" pitchFamily="18" charset="0"/>
              </a:rPr>
              <a:t>творческую мысль, помогают детям понять, откуда и как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ea typeface="Shruti" pitchFamily="2"/>
                <a:cs typeface="Times New Roman" pitchFamily="18" charset="0"/>
              </a:rPr>
              <a:t>рождаются звуки. Дают возможность создать атмосферу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ea typeface="Shruti" pitchFamily="2"/>
                <a:cs typeface="Times New Roman" pitchFamily="18" charset="0"/>
              </a:rPr>
              <a:t>радости, обеспечивают право детей на выдумку, шутку, веселье.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Сделав своими руками такие звучащие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игрушки-погремушки, ребенок по-иному воспринимает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окружающий мир, более внимательно относится к звуку,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большой активностью включается в совместные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Дети, которые были замкнутые, благодаря игре на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самодельных музыкальных инструментах раскрепощаются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раскрываются с разных сторон, становятся более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коммуникабельными, могут выступать перед большим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количеством людей.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0002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 - одна из форм обучающего воздействия взрослого на ребенка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7694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\Рабочий стол\АДАПТАЦИЯ 2\P1060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6711" y="4607070"/>
            <a:ext cx="2859578" cy="2036640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шумелки\P108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643182"/>
            <a:ext cx="2643206" cy="1643074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шумелки\P108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571744"/>
            <a:ext cx="242889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3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3574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Классификация музыкально-дидактических игр: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1.Игры, развивающие звуковысотный слух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2.Игры, развивающие ритмическое чувство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3.Игры, развивающие тембровый слух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4.Игры, развивающие динамический слух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Основное назначение музыкально-дидактических игр: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7862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музыкальные способности,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доступной игровой форме помочь им разобраться в соотношении звуков по высоте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чувство ритма, тембровый и динамический слух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Побуждать к самостоятельным действиям с применением знаний, полученных на музыкальных занятиях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сенсорные способности у детей: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слух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зрение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осязание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внимание, память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при изготовлении инструментов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Приобщать к музыкальной культуре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Расширять кругозор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навыки игры на музыкальных инструментах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умение распознавать различные звуки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навыков общения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Шум — беспорядочные, непериодические колебания звучащего тела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4" descr="http://www.maam.ru/upload/blogs/17ba772eb7d33bb456b30a76d5b71465.jp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72074"/>
            <a:ext cx="4357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User\Рабочий стол\фото для презентации\permak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643446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User\Рабочий стол\фото для презентации\DSC02073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928802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8" descr="Погремушки и трещотки.  Музыкальные инструменты своими руками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57174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фото для презентации\f06c31c788ee7419d9c92eac8030b187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454" y="3643314"/>
            <a:ext cx="3896231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для родителей\425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09887" y="3500438"/>
            <a:ext cx="3362641" cy="3143272"/>
          </a:xfrm>
          <a:prstGeom prst="rect">
            <a:avLst/>
          </a:prstGeom>
          <a:noFill/>
        </p:spPr>
      </p:pic>
      <p:pic>
        <p:nvPicPr>
          <p:cNvPr id="2051" name="Picture 3" descr="F:\для родителей\3155620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786214" cy="3143272"/>
          </a:xfrm>
          <a:prstGeom prst="rect">
            <a:avLst/>
          </a:prstGeom>
          <a:noFill/>
        </p:spPr>
      </p:pic>
      <p:pic>
        <p:nvPicPr>
          <p:cNvPr id="8" name="Рисунок 7" descr="http://www.maam.ru/upload/blogs/d8f5c4c037095d998f8a05e97050d6fc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35716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Барабан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pPr algn="ctr">
              <a:buFont typeface="Wingdings 2" pitchFamily="18" charset="2"/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Пластиковые банки из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майонеза, масла,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китайской лапши с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крышкой или маленькие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ведерки, обтянутые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бумагой.</a:t>
            </a:r>
          </a:p>
          <a:p>
            <a:endParaRPr lang="ru-RU" dirty="0"/>
          </a:p>
        </p:txBody>
      </p:sp>
      <p:pic>
        <p:nvPicPr>
          <p:cNvPr id="5" name="Picture 2" descr="C:\Documents and Settings\User\Рабочий стол\фото для презентации\DSC02073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5992"/>
            <a:ext cx="37814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Маракас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Контейнеры от киндер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сюрприза, баночки,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коробочки,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спичечные коробки.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Наполнители: любая крупа,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бусинки и т.д.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User\Рабочий стол\фото для презентации\P1020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786058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фото для презентации\DSCN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50057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для родителей\permak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09" y="2143116"/>
            <a:ext cx="2286017" cy="2071702"/>
          </a:xfrm>
          <a:prstGeom prst="rect">
            <a:avLst/>
          </a:prstGeom>
          <a:noFill/>
        </p:spPr>
      </p:pic>
      <p:pic>
        <p:nvPicPr>
          <p:cNvPr id="1027" name="Picture 3" descr="G:\для родителей\университет\инструменты-шумелки\detsad-410446-1454777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214314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презентации музыка для детей о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музыка для детей об</Template>
  <TotalTime>190</TotalTime>
  <Words>283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презентации музыка для детей об</vt:lpstr>
      <vt:lpstr>Музыкально-дидактические игры своими руками</vt:lpstr>
      <vt:lpstr>  Дидактическая игра - одна из форм обучающего воздействия взрослого на ребенка  </vt:lpstr>
      <vt:lpstr> Классификация музыкально-дидактических игр:</vt:lpstr>
      <vt:lpstr> Основное назначение музыкально-дидактических игр: </vt:lpstr>
      <vt:lpstr>  Задачи: </vt:lpstr>
      <vt:lpstr>   Шум — беспорядочные, непериодические колебания звучащего тела  </vt:lpstr>
      <vt:lpstr>Презентация PowerPoint</vt:lpstr>
      <vt:lpstr> Барабан</vt:lpstr>
      <vt:lpstr>  Маракас</vt:lpstr>
      <vt:lpstr>  Шумовой оркестр</vt:lpstr>
      <vt:lpstr>  Музыкально-дидактические игры своими руками:</vt:lpstr>
      <vt:lpstr>  Куклы-помощники – «Семья Шумелкиных»:  речевые игры (стихи, потешки) сказки-шумелки (Е. Железновой)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Admin</dc:creator>
  <cp:lastModifiedBy>Marina</cp:lastModifiedBy>
  <cp:revision>94</cp:revision>
  <dcterms:created xsi:type="dcterms:W3CDTF">2015-03-29T13:45:57Z</dcterms:created>
  <dcterms:modified xsi:type="dcterms:W3CDTF">2020-05-16T09:34:38Z</dcterms:modified>
</cp:coreProperties>
</file>